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57" r:id="rId5"/>
    <p:sldId id="270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9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8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949D-99F9-4902-A3F0-58781A90B12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7443-3BD2-45A9-BBDE-617D7DC91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99px.ru/sstorage/56/2015/10/image_560210151609589072182.jpg" TargetMode="External"/><Relationship Id="rId13" Type="http://schemas.openxmlformats.org/officeDocument/2006/relationships/hyperlink" Target="http://i59.fastpic.ru/big/2013/1023/2c/4f63b222995476c182b4591c4066a82c.jpg" TargetMode="External"/><Relationship Id="rId18" Type="http://schemas.openxmlformats.org/officeDocument/2006/relationships/hyperlink" Target="http://st.gde-fon.com/wallpapers_original/wallpapers/78754_osen_park_lavochka_derevo_prud_3865x2120_(www.GdeFon.ru).jpg" TargetMode="External"/><Relationship Id="rId3" Type="http://schemas.openxmlformats.org/officeDocument/2006/relationships/hyperlink" Target="http://c1.emosurf.com/0001Xu0kWxab/9f348813ca45.jpg" TargetMode="External"/><Relationship Id="rId21" Type="http://schemas.openxmlformats.org/officeDocument/2006/relationships/hyperlink" Target="http://www.zastavki.com/pictures/originals/2013/Animals_Birds_Birds_fly_to_warm_regions_036828_.jpg" TargetMode="External"/><Relationship Id="rId7" Type="http://schemas.openxmlformats.org/officeDocument/2006/relationships/hyperlink" Target="http://2.bp.blogspot.com/-QaPlxph0Ft8/VlHrKX6cZbI/AAAAAAAAAFo/wUh7vF03eig/s1600/1482370.jpg" TargetMode="External"/><Relationship Id="rId12" Type="http://schemas.openxmlformats.org/officeDocument/2006/relationships/hyperlink" Target="http://lifeandjoy.ru/uploads/posts/2015-09/1442478044_lifeandjoy.ru_28.jpg" TargetMode="External"/><Relationship Id="rId17" Type="http://schemas.openxmlformats.org/officeDocument/2006/relationships/hyperlink" Target="http://www.motto.net.ua/pic/201308/2560x1600/motto.net.ua-57976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boombob.ru/img/picture/Sep/07/5762bbf03961fb466986ea956bbc0542/6.jpg" TargetMode="External"/><Relationship Id="rId20" Type="http://schemas.openxmlformats.org/officeDocument/2006/relationships/hyperlink" Target="http://fotoham.ru/img/picture/May/02/362b4dbb8e970894abdaa2066a938136/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.cdnmob.org/pic/v2/gallery/preview/dorogi-listya-osen-pejzazh-28816.jpg" TargetMode="External"/><Relationship Id="rId11" Type="http://schemas.openxmlformats.org/officeDocument/2006/relationships/hyperlink" Target="http://www.stihi.ru/pics/2015/08/10/1821.jpg" TargetMode="External"/><Relationship Id="rId5" Type="http://schemas.openxmlformats.org/officeDocument/2006/relationships/hyperlink" Target="http://pipkis.ru/upload/000/u3/019/3c7edf54.jpg" TargetMode="External"/><Relationship Id="rId15" Type="http://schemas.openxmlformats.org/officeDocument/2006/relationships/hyperlink" Target="http://art-on.ru/wp-content/uploads/2014/09/fall_02.jpg" TargetMode="External"/><Relationship Id="rId10" Type="http://schemas.openxmlformats.org/officeDocument/2006/relationships/hyperlink" Target="http://boombob.ru/img/picture/Jun/20/23c18f10917890a37e9219806d2bcf10/5.jpg" TargetMode="External"/><Relationship Id="rId19" Type="http://schemas.openxmlformats.org/officeDocument/2006/relationships/hyperlink" Target="http://www.l-colors.ru/load/Gallery/original/ndq0ody3ndcxmdax.jpg" TargetMode="External"/><Relationship Id="rId4" Type="http://schemas.openxmlformats.org/officeDocument/2006/relationships/hyperlink" Target="http://www.latoro.ru/oboi/nature/18339-oboi-prekrasnaya-osen.jpg" TargetMode="External"/><Relationship Id="rId9" Type="http://schemas.openxmlformats.org/officeDocument/2006/relationships/hyperlink" Target="http://terioki.ru/upload/iblock/344/344c7eb15361a82ddf8357482ea4a44d.jpg" TargetMode="External"/><Relationship Id="rId14" Type="http://schemas.openxmlformats.org/officeDocument/2006/relationships/hyperlink" Target="http://www.motto.net.ua/pic/201209/1920x1200/motto.net.ua-34467.jpg" TargetMode="External"/><Relationship Id="rId22" Type="http://schemas.openxmlformats.org/officeDocument/2006/relationships/hyperlink" Target="http://img-1.photosight.ru/adc/4340518_large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Золотой листопад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- шоу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Detskie_Pesni_Osen_-_zolotoy_listopad_-_Nezhnaya_pesnya_tol_ko_na_tembr_golosa_ne_obraschay_vnimanie__muzofon.co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4c7eb15361a82ddf8357482ea4a44d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8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5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39-oboi-prekrasnaya-ose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5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754_osen_park_lavochka_derevo_prud_3865x2120_(www.GdeFon.ru)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01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4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823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8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2478044_lifeandjoy.ru_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8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rogi-listya-osen-pejzazh-288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5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ll_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8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5602101516095890721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5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8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7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9000">
        <p:dissolve/>
      </p:transition>
    </mc:Choice>
    <mc:Fallback xmlns="">
      <p:transition spd="slow" advClick="0" advTm="9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344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2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to.net.ua-579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5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9756" y="152636"/>
            <a:ext cx="8964488" cy="6552728"/>
          </a:xfrm>
          <a:prstGeom prst="roundRect">
            <a:avLst/>
          </a:prstGeom>
          <a:solidFill>
            <a:srgbClr val="FFFF00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292" y="764704"/>
            <a:ext cx="87484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hlinkClick r:id="rId3"/>
              </a:rPr>
              <a:t>http://c1.emosurf.com/0001Xu0kWxab/9f348813ca45.jpg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4"/>
              </a:rPr>
              <a:t>http://www.latoro.ru/oboi/nature/18339-oboi-prekrasnaya-osen.jpg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5"/>
              </a:rPr>
              <a:t>http://pipkis.ru/upload/000/u3/019/3c7edf54.jpg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6"/>
              </a:rPr>
              <a:t>http://am.cdnmob.org/pic/v2/gallery/preview/dorogi-listya-osen-pejzazh-28816.jpg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7"/>
              </a:rPr>
              <a:t>http://2.bp.blogspot.com/-QaPlxph0Ft8/VlHrKX6cZbI/AAAAAAAAAFo/wUh7vF03eig/s1600/1482370.jpg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8"/>
              </a:rPr>
              <a:t>http://99px.ru/sstorage/56/2015/10/image_560210151609589072182.jpg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9"/>
              </a:rPr>
              <a:t>http://terioki.ru/upload/iblock/344/344c7eb15361a82ddf8357482ea4a44d.jpg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0"/>
              </a:rPr>
              <a:t>http://boombob.ru/img/picture/Jun/20/23c18f10917890a37e9219806d2bcf10/5.jpg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1"/>
              </a:rPr>
              <a:t>http://www.stihi.ru/pics/2015/08/10/1821.jpg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2"/>
              </a:rPr>
              <a:t>http://lifeandjoy.ru/uploads/posts/2015-09/1442478044_lifeandjoy.ru_28.jpg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3"/>
              </a:rPr>
              <a:t>http://i59.fastpic.ru/big/2013/1023/2c/4f63b222995476c182b4591c4066a82c.jpg</a:t>
            </a:r>
            <a:endParaRPr lang="ru-RU" sz="1400" dirty="0"/>
          </a:p>
          <a:p>
            <a:r>
              <a:rPr lang="ru-RU" sz="1400" u="sng" dirty="0">
                <a:hlinkClick r:id="rId14"/>
              </a:rPr>
              <a:t>http://www.motto.net.ua/pic/201209/1920x1200/motto.net.ua-34467.jpg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5"/>
              </a:rPr>
              <a:t>http://art-on.ru/wp-content/uploads/2014/09/fall_02.jpg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6"/>
              </a:rPr>
              <a:t>http://boombob.ru/img/picture/Sep/07/5762bbf03961fb466986ea956bbc0542/6.jpg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7"/>
              </a:rPr>
              <a:t>http://www.motto.net.ua/pic/201308/2560x1600/motto.net.ua-57976.jpg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8"/>
              </a:rPr>
              <a:t>http://st.gde-fon.com/wallpapers_original/wallpapers/78754_osen_park_lavochka_derevo_prud_3865x2120_(www.GdeFon.ru).jpg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9"/>
              </a:rPr>
              <a:t>http://www.l-colors.ru/load/Gallery/original/ndq0ody3ndcxmdax.jpg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20"/>
              </a:rPr>
              <a:t>http://fotoham.ru/img/picture/May/02/362b4dbb8e970894abdaa2066a938136/1.jpg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21"/>
              </a:rPr>
              <a:t>http://www.zastavki.com/pictures/originals/2013/Animals_Birds_Birds_fly_to_warm_regions_036828_.jpg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22"/>
              </a:rPr>
              <a:t>http://img-1.photosight.ru/adc/4340518_large.jpg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8" y="5196686"/>
            <a:ext cx="4383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Песня «Золотая осень». Автор Т. Морозов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270" y="152636"/>
            <a:ext cx="3461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Интернет- источники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dq0ody3ndcxmdax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6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:dissolve/>
      </p:transition>
    </mc:Choice>
    <mc:Fallback xmlns=""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ls_Birds_Birds_fly_to_warm_regions_036828_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6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40518_large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6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63b222995476c182b4591c4066a82c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348813ca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84</Words>
  <Application>Microsoft Office PowerPoint</Application>
  <PresentationFormat>Экран (4:3)</PresentationFormat>
  <Paragraphs>24</Paragraphs>
  <Slides>22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Золотой листопад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Золотой листопад</dc:title>
  <dc:creator>1</dc:creator>
  <cp:lastModifiedBy>admin</cp:lastModifiedBy>
  <cp:revision>13</cp:revision>
  <dcterms:created xsi:type="dcterms:W3CDTF">2016-10-24T02:38:40Z</dcterms:created>
  <dcterms:modified xsi:type="dcterms:W3CDTF">2020-10-26T07:05:46Z</dcterms:modified>
</cp:coreProperties>
</file>